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85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86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Конструктор рабочих программ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429132"/>
            <a:ext cx="6400800" cy="1752600"/>
          </a:xfrm>
        </p:spPr>
        <p:txBody>
          <a:bodyPr/>
          <a:lstStyle/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Тематическое планирование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9"/>
            <a:ext cx="8435280" cy="489168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Поурочное планирование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0998"/>
            <a:ext cx="8229600" cy="418436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96944" cy="583264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Настройки таблицы.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363272" cy="460851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Учебно-методическое планирование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1"/>
            <a:ext cx="8435280" cy="468052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Сохранение программы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7350"/>
            <a:ext cx="8435280" cy="460397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Скачивание программы.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5838"/>
            <a:ext cx="8229600" cy="4254687"/>
          </a:xfrm>
        </p:spPr>
      </p:pic>
    </p:spTree>
    <p:extLst>
      <p:ext uri="{BB962C8B-B14F-4D97-AF65-F5344CB8AC3E}">
        <p14:creationId xmlns:p14="http://schemas.microsoft.com/office/powerpoint/2010/main" val="2953880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Завершённые рабочие программы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9"/>
            <a:ext cx="8363272" cy="503569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Используемые ресурсы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Скриншоты</a:t>
            </a:r>
            <a:r>
              <a:rPr lang="ru-RU" dirty="0"/>
              <a:t> с </a:t>
            </a:r>
            <a:r>
              <a:rPr lang="en-US" b="1" dirty="0"/>
              <a:t>edsoo.ru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Примерные рабочие программы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68081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788" y="476672"/>
            <a:ext cx="922178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>
            <a:off x="4283968" y="4293096"/>
            <a:ext cx="360040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Выбираем вкладку «Рабочие программы»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8363272" cy="424847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Заполняем все поля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1064"/>
            <a:ext cx="8229600" cy="42642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980"/>
            <a:ext cx="9144000" cy="47380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Заполняем поля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363272" cy="4747666"/>
          </a:xfrm>
        </p:spPr>
      </p:pic>
    </p:spTree>
    <p:extLst>
      <p:ext uri="{BB962C8B-B14F-4D97-AF65-F5344CB8AC3E}">
        <p14:creationId xmlns:p14="http://schemas.microsoft.com/office/powerpoint/2010/main" val="406933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804" y="1184817"/>
            <a:ext cx="6811587" cy="433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090235" cy="497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154068" cy="644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41</Words>
  <Application>Microsoft Office PowerPoint</Application>
  <PresentationFormat>Экран (4:3)</PresentationFormat>
  <Paragraphs>14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Конструктор рабочих программ</vt:lpstr>
      <vt:lpstr>Примерные рабочие программы</vt:lpstr>
      <vt:lpstr>Презентация PowerPoint</vt:lpstr>
      <vt:lpstr>Выбираем вкладку «Рабочие программы»</vt:lpstr>
      <vt:lpstr>Заполняем все поля</vt:lpstr>
      <vt:lpstr>Заполняем поля</vt:lpstr>
      <vt:lpstr>Презентация PowerPoint</vt:lpstr>
      <vt:lpstr>Презентация PowerPoint</vt:lpstr>
      <vt:lpstr>Презентация PowerPoint</vt:lpstr>
      <vt:lpstr>Тематическое планирование</vt:lpstr>
      <vt:lpstr>Поурочное планирование</vt:lpstr>
      <vt:lpstr>Презентация PowerPoint</vt:lpstr>
      <vt:lpstr>Настройки таблицы.</vt:lpstr>
      <vt:lpstr>Учебно-методическое планирование</vt:lpstr>
      <vt:lpstr>Сохранение программы</vt:lpstr>
      <vt:lpstr>Скачивание программы.</vt:lpstr>
      <vt:lpstr>Завершённые рабочие программы</vt:lpstr>
      <vt:lpstr>Используемые ресурсы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Конструктор рабочих программ</dc:title>
  <dc:creator>Пользователь</dc:creator>
  <cp:lastModifiedBy>Admin07</cp:lastModifiedBy>
  <cp:revision>17</cp:revision>
  <dcterms:created xsi:type="dcterms:W3CDTF">2021-12-27T09:49:11Z</dcterms:created>
  <dcterms:modified xsi:type="dcterms:W3CDTF">2025-09-12T03:23:08Z</dcterms:modified>
</cp:coreProperties>
</file>